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F58509D-E940-47A4-8870-48421D048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B8166BE2-592C-4134-A478-D52AE5F32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CEF6EBAA-C189-4D86-A288-D3E38B3C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6CD2659-EF8D-4138-8C11-03D05590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77C86A76-6E64-46CC-B25F-EEA0D790B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731915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48A4DDAC-2112-4336-BAAE-89398037E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BE61DEDD-1BC3-4B8C-A977-7A27228FE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E7C2DD86-4574-40D4-8CB4-737ADC31A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61D00B9A-0516-42A1-BA7F-A7C845390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7DAF7681-404C-40B2-B93D-52F506C84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15560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3EA0870B-AD04-4870-BA52-0EE2F0085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9D95144A-D6E7-490C-89E5-D90C2D3C6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FE4F72CD-D0B3-4F5E-9FC8-9666D55E2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75219577-D4DD-4EA5-AFDC-967104113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AA8A99A1-F47D-4F50-A52C-ECA51847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4020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0053996-E854-49E1-9352-E89EF3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BF17BD9A-7F4E-4E2B-BCB8-2A9956930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1A768233-1909-468E-87F4-53B5B2C3A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348CCE85-C613-4BE9-B020-BF250CD87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F1587BE8-4AC5-4B43-A68F-AC4E46BDA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08932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1875C699-1978-4167-BFF7-6A4BB0811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592ECD3E-AFB5-4E0A-852A-8E493C8DB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90D79F27-0342-4DE8-BC80-8EE339F5B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D40B3FEE-76AB-4A00-A399-E016847B9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83343DCB-07EB-414C-8B47-2552419AE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75133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F6DF9A0-011F-4D23-B1FC-7FC10306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D361BAB-D070-4C57-B782-629223E15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3BD0B286-0B99-4E86-A946-FCF094915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8751E4FF-2B8E-453C-B581-A3F25666D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D643ECE-83EC-4A0D-8A2A-3A8626DE3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1B6066C4-0556-41BB-8770-ABD4E500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9422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5ECC4D0-D7B5-4D15-9B27-00CE528B9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A94BF272-F9CC-4D28-A587-9B5A8ACBB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85A8E848-81C4-4E19-B3B0-BFC51CA3E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EE9F58A7-55E4-4450-BF02-710428BB4F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41D056BC-8CE6-4350-8F0F-1593D78AC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B12554ED-A36C-45EC-A1F5-F7C9B1B64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3565C9D9-E271-4510-9BBA-87124990D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131FE568-A0E2-4CEB-876E-4433E3FF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4685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0864529-7C95-4A8B-8A01-F231215D7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254DE8D8-00E2-44A8-BA8B-D57ECAC49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9C24DEE1-59A0-4552-BC9E-02670FB5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8279CAAA-34F3-4A4F-A524-394187B31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258677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B616BA1F-1881-41C0-95A7-AA8087C9D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A84F812D-87C7-459D-A8C7-38662F6B9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8D00E93D-3CF2-41EC-A56B-DB10477D9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02340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8E5C19DF-0262-45F9-A58E-4EFC7FEC4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B491B4F-BC5A-4F83-BC32-DB1DF3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AB642CA-C1AA-4F15-9FF8-B39188DA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2AAF5FF6-80CA-4112-BF48-B3F2D8EE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245B4F0-774E-4EEF-A7DC-67BB7DD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03D59A9F-0047-481F-84DE-134663F3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81705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59CC7D0-E64B-4F7F-8004-4F997F2A3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05024979-0C8C-43CA-A1DC-EE0B8F0EEF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C2EDB5D9-23DF-4F67-88BD-411174F11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74F6FE96-0B18-47CB-A93B-907647165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DFBC6530-8CC0-4ACC-8B78-5118F8F76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B95D2DF6-C00D-47A0-9EE6-998F9DB8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06834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CBCA4E33-D76E-401D-9E28-FA95559E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E52120A6-F2F1-444F-AF7E-E615704C8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6786EE73-7FAC-4D2A-8BF3-99412E142E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47AFD-AF64-409F-86B1-944AAB8AD495}" type="datetimeFigureOut">
              <a:rPr lang="ca-ES" smtClean="0"/>
              <a:t>21/5/2020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4ACA301D-C48C-4FD4-A81F-A9646C930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DE6BDC20-B3C3-4968-9CC6-1E78B844E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7BD9E-EAB5-4074-A30E-D322B5B5B63B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5013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ibiConquer" TargetMode="External"/><Relationship Id="rId2" Type="http://schemas.openxmlformats.org/officeDocument/2006/relationships/hyperlink" Target="https://chibiconquer.itch.io/conquer-chib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nstagram.com/conquerchibi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ol 2">
            <a:extLst>
              <a:ext uri="{FF2B5EF4-FFF2-40B4-BE49-F238E27FC236}">
                <a16:creationId xmlns:a16="http://schemas.microsoft.com/office/drawing/2014/main" id="{24BA7D16-637A-401D-A50F-78494EEFC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22588"/>
            <a:ext cx="9144000" cy="1040860"/>
          </a:xfrm>
        </p:spPr>
        <p:txBody>
          <a:bodyPr>
            <a:normAutofit fontScale="92500" lnSpcReduction="20000"/>
          </a:bodyPr>
          <a:lstStyle/>
          <a:p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Albert Martínez Oliver – Eric Cugat Herraiz- José Ignacio Alonso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Engel</a:t>
            </a:r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 – Marc Segura Duran – Àngel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Farre</a:t>
            </a:r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Echaburua</a:t>
            </a:r>
            <a:endParaRPr lang="ca-ES" sz="2800" dirty="0">
              <a:solidFill>
                <a:schemeClr val="tx1">
                  <a:lumMod val="85000"/>
                  <a:lumOff val="15000"/>
                </a:schemeClr>
              </a:solidFill>
              <a:latin typeface="Matura MT Script Capitals" panose="03020802060602070202" pitchFamily="66" charset="0"/>
            </a:endParaRPr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172FBFEC-0040-46D2-96D6-03A3CE3D2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377" y="19085"/>
            <a:ext cx="5549246" cy="551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7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55095F0-C7A6-4811-A037-4655869F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gènere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81C4BA33-E5B1-4EDD-839C-305B226AF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ca-ES" sz="4800" dirty="0">
                <a:latin typeface="Matura MT Script Capitals" panose="03020802060602070202" pitchFamily="66" charset="0"/>
              </a:rPr>
              <a:t>Carreres</a:t>
            </a:r>
          </a:p>
          <a:p>
            <a:r>
              <a:rPr lang="ca-ES" sz="4800" dirty="0" err="1">
                <a:latin typeface="Matura MT Script Capitals" panose="03020802060602070202" pitchFamily="66" charset="0"/>
              </a:rPr>
              <a:t>Tower</a:t>
            </a:r>
            <a:r>
              <a:rPr lang="ca-ES" sz="4800" dirty="0">
                <a:latin typeface="Matura MT Script Capitals" panose="03020802060602070202" pitchFamily="66" charset="0"/>
              </a:rPr>
              <a:t> </a:t>
            </a:r>
            <a:r>
              <a:rPr lang="ca-ES" sz="4800" dirty="0" err="1">
                <a:latin typeface="Matura MT Script Capitals" panose="03020802060602070202" pitchFamily="66" charset="0"/>
              </a:rPr>
              <a:t>Defense</a:t>
            </a:r>
            <a:endParaRPr lang="ca-ES" sz="4800" dirty="0">
              <a:latin typeface="Matura MT Script Capitals" panose="03020802060602070202" pitchFamily="66" charset="0"/>
            </a:endParaRPr>
          </a:p>
          <a:p>
            <a:r>
              <a:rPr lang="ca-ES" sz="4800" dirty="0">
                <a:latin typeface="Matura MT Script Capitals" panose="03020802060602070202" pitchFamily="66" charset="0"/>
              </a:rPr>
              <a:t>Trencaclosques</a:t>
            </a:r>
          </a:p>
          <a:p>
            <a:r>
              <a:rPr lang="ca-ES" sz="4800" dirty="0">
                <a:latin typeface="Matura MT Script Capitals" panose="03020802060602070202" pitchFamily="66" charset="0"/>
              </a:rPr>
              <a:t>...</a:t>
            </a:r>
          </a:p>
        </p:txBody>
      </p:sp>
      <p:sp>
        <p:nvSpPr>
          <p:cNvPr id="4" name="Contenidor de contingut 2">
            <a:extLst>
              <a:ext uri="{FF2B5EF4-FFF2-40B4-BE49-F238E27FC236}">
                <a16:creationId xmlns:a16="http://schemas.microsoft.com/office/drawing/2014/main" id="{956B679B-75F6-413F-9C0E-B410F6BE4D44}"/>
              </a:ext>
            </a:extLst>
          </p:cNvPr>
          <p:cNvSpPr txBox="1">
            <a:spLocks/>
          </p:cNvSpPr>
          <p:nvPr/>
        </p:nvSpPr>
        <p:spPr>
          <a:xfrm>
            <a:off x="7268066" y="1670231"/>
            <a:ext cx="408573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a-ES" sz="4800" dirty="0">
              <a:latin typeface="Matura MT Script Capitals" panose="03020802060602070202" pitchFamily="66" charset="0"/>
            </a:endParaRPr>
          </a:p>
          <a:p>
            <a:r>
              <a:rPr lang="ca-ES" sz="4800" dirty="0">
                <a:latin typeface="Matura MT Script Capitals" panose="03020802060602070202" pitchFamily="66" charset="0"/>
              </a:rPr>
              <a:t>Lluita</a:t>
            </a:r>
          </a:p>
        </p:txBody>
      </p:sp>
    </p:spTree>
    <p:extLst>
      <p:ext uri="{BB962C8B-B14F-4D97-AF65-F5344CB8AC3E}">
        <p14:creationId xmlns:p14="http://schemas.microsoft.com/office/powerpoint/2010/main" val="2666148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280F996-CB3B-4F1F-A81A-E3E1FE4EC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contingut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B2AFE3C-8BA0-4DB6-8356-414712BED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>
                <a:latin typeface="Matura MT Script Capitals" panose="03020802060602070202" pitchFamily="66" charset="0"/>
              </a:rPr>
              <a:t>5 personatges</a:t>
            </a:r>
          </a:p>
          <a:p>
            <a:r>
              <a:rPr lang="ca-ES" dirty="0">
                <a:latin typeface="Matura MT Script Capitals" panose="03020802060602070202" pitchFamily="66" charset="0"/>
              </a:rPr>
              <a:t>6 escenaris</a:t>
            </a:r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31F42731-6E05-408F-92E9-503D7D60ECE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512" y="2896176"/>
            <a:ext cx="5943600" cy="3375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F34934A-5D25-4406-B3D8-339B5DCAD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651" y="1620508"/>
            <a:ext cx="2827311" cy="361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33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15C1A60-41C5-4CA2-B17A-A21DECEC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latin typeface="Castellar" panose="020A0402060406010301" pitchFamily="18" charset="0"/>
              </a:rPr>
              <a:t>Origen: mecàniques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D49AAE4B-0EF4-4341-BAC5-784F93A7E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>
                <a:latin typeface="Matura MT Script Capitals" panose="03020802060602070202" pitchFamily="66" charset="0"/>
              </a:rPr>
              <a:t>Personatges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Atacs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Habilitat passiva</a:t>
            </a:r>
          </a:p>
          <a:p>
            <a:r>
              <a:rPr lang="ca-ES" dirty="0">
                <a:latin typeface="Matura MT Script Capitals" panose="03020802060602070202" pitchFamily="66" charset="0"/>
              </a:rPr>
              <a:t>Escenaris</a:t>
            </a:r>
          </a:p>
          <a:p>
            <a:pPr lvl="1"/>
            <a:r>
              <a:rPr lang="ca-ES" dirty="0">
                <a:latin typeface="Matura MT Script Capitals" panose="03020802060602070202" pitchFamily="66" charset="0"/>
              </a:rPr>
              <a:t>Mecànica especial</a:t>
            </a:r>
          </a:p>
        </p:txBody>
      </p:sp>
      <p:pic>
        <p:nvPicPr>
          <p:cNvPr id="4" name="Imatge 3">
            <a:extLst>
              <a:ext uri="{FF2B5EF4-FFF2-40B4-BE49-F238E27FC236}">
                <a16:creationId xmlns:a16="http://schemas.microsoft.com/office/drawing/2014/main" id="{C317D362-06E8-47E6-90C3-60CE3E226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056" y="2713741"/>
            <a:ext cx="4971068" cy="27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13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5BCFDDA-B134-447C-A201-CA059FA28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>
                <a:latin typeface="Castellar" panose="020A0402060406010301" pitchFamily="18" charset="0"/>
              </a:rPr>
              <a:t>Teaser</a:t>
            </a:r>
            <a:endParaRPr lang="ca-ES" dirty="0">
              <a:latin typeface="Castellar" panose="020A0402060406010301" pitchFamily="18" charset="0"/>
            </a:endParaRP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93AB2B39-569D-457B-B86D-379A6DFC4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51764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8D7F6AE2-776B-449D-AFDE-73F0236FA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2751"/>
            <a:ext cx="10515600" cy="4084212"/>
          </a:xfrm>
        </p:spPr>
        <p:txBody>
          <a:bodyPr/>
          <a:lstStyle/>
          <a:p>
            <a:pPr marL="0" indent="0">
              <a:buNone/>
            </a:pPr>
            <a:r>
              <a:rPr lang="ca-ES" dirty="0">
                <a:hlinkClick r:id="rId2"/>
              </a:rPr>
              <a:t>https://chibiconquer.itch.io/conquer-chibi</a:t>
            </a:r>
            <a:endParaRPr lang="ca-ES" dirty="0"/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>
                <a:hlinkClick r:id="rId3"/>
              </a:rPr>
              <a:t>https://twitter.com/ChibiConquer</a:t>
            </a:r>
            <a:endParaRPr lang="ca-ES" dirty="0"/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>
                <a:hlinkClick r:id="rId4"/>
              </a:rPr>
              <a:t>https://www.instagram.com/conquerchibi/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993468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30EAB72-2B3D-40B6-975C-448B1D4FC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9687"/>
          </a:xfrm>
        </p:spPr>
        <p:txBody>
          <a:bodyPr>
            <a:normAutofit/>
          </a:bodyPr>
          <a:lstStyle/>
          <a:p>
            <a:pPr algn="ctr"/>
            <a:r>
              <a:rPr lang="ca-ES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Matura MT Script Capitals" panose="03020802060602070202" pitchFamily="66" charset="0"/>
              </a:rPr>
              <a:t>Gràcies per la vostra atenció</a:t>
            </a:r>
          </a:p>
        </p:txBody>
      </p:sp>
    </p:spTree>
    <p:extLst>
      <p:ext uri="{BB962C8B-B14F-4D97-AF65-F5344CB8AC3E}">
        <p14:creationId xmlns:p14="http://schemas.microsoft.com/office/powerpoint/2010/main" val="3834728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l'Office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77</Words>
  <Application>Microsoft Office PowerPoint</Application>
  <PresentationFormat>Pantalla panoràmica</PresentationFormat>
  <Paragraphs>24</Paragraphs>
  <Slides>7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Castellar</vt:lpstr>
      <vt:lpstr>Matura MT Script Capitals</vt:lpstr>
      <vt:lpstr>Tema de l'Office</vt:lpstr>
      <vt:lpstr>Presentació del PowerPoint</vt:lpstr>
      <vt:lpstr>Origen: gènere</vt:lpstr>
      <vt:lpstr>Origen: contingut</vt:lpstr>
      <vt:lpstr>Origen: mecàniques</vt:lpstr>
      <vt:lpstr>Teaser</vt:lpstr>
      <vt:lpstr>Presentació del PowerPoint</vt:lpstr>
      <vt:lpstr>Gràcies per la vostra atenció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Eric Cugat Herraiz</dc:creator>
  <cp:lastModifiedBy>Eric Cugat Herraiz</cp:lastModifiedBy>
  <cp:revision>6</cp:revision>
  <dcterms:created xsi:type="dcterms:W3CDTF">2020-05-15T16:17:00Z</dcterms:created>
  <dcterms:modified xsi:type="dcterms:W3CDTF">2020-05-21T09:31:00Z</dcterms:modified>
</cp:coreProperties>
</file>